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7"/>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294" r:id="rId22"/>
    <p:sldId id="306" r:id="rId23"/>
    <p:sldId id="304" r:id="rId24"/>
    <p:sldId id="305"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283" r:id="rId38"/>
    <p:sldId id="271" r:id="rId39"/>
    <p:sldId id="296" r:id="rId40"/>
    <p:sldId id="295" r:id="rId41"/>
    <p:sldId id="285" r:id="rId42"/>
    <p:sldId id="276" r:id="rId43"/>
    <p:sldId id="277" r:id="rId44"/>
    <p:sldId id="297" r:id="rId45"/>
    <p:sldId id="298" r:id="rId4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833AA-9651-48F9-8CD3-69ADF13E0BF9}" v="2" dt="2020-09-09T05:12:3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84" d="100"/>
          <a:sy n="84" d="100"/>
        </p:scale>
        <p:origin x="412" y="76"/>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Cooper" userId="9813b4b070948e4e" providerId="LiveId" clId="{160833AA-9651-48F9-8CD3-69ADF13E0BF9}"/>
    <pc:docChg chg="modSld">
      <pc:chgData name="Callum Cooper" userId="9813b4b070948e4e" providerId="LiveId" clId="{160833AA-9651-48F9-8CD3-69ADF13E0BF9}" dt="2020-09-09T05:12:49.868" v="26" actId="1076"/>
      <pc:docMkLst>
        <pc:docMk/>
      </pc:docMkLst>
      <pc:sldChg chg="addSp modSp mod">
        <pc:chgData name="Callum Cooper" userId="9813b4b070948e4e" providerId="LiveId" clId="{160833AA-9651-48F9-8CD3-69ADF13E0BF9}" dt="2020-09-09T05:12:49.868" v="26" actId="1076"/>
        <pc:sldMkLst>
          <pc:docMk/>
          <pc:sldMk cId="2550783044" sldId="262"/>
        </pc:sldMkLst>
        <pc:picChg chg="add mod">
          <ac:chgData name="Callum Cooper" userId="9813b4b070948e4e" providerId="LiveId" clId="{160833AA-9651-48F9-8CD3-69ADF13E0BF9}" dt="2020-09-09T05:12:28.346" v="13" actId="1076"/>
          <ac:picMkLst>
            <pc:docMk/>
            <pc:sldMk cId="2550783044" sldId="262"/>
            <ac:picMk id="4" creationId="{DD9E728E-7F3F-4EB1-9661-D4C0442EA27F}"/>
          </ac:picMkLst>
        </pc:picChg>
        <pc:picChg chg="add mod">
          <ac:chgData name="Callum Cooper" userId="9813b4b070948e4e" providerId="LiveId" clId="{160833AA-9651-48F9-8CD3-69ADF13E0BF9}" dt="2020-09-09T05:12:26.547" v="12" actId="1076"/>
          <ac:picMkLst>
            <pc:docMk/>
            <pc:sldMk cId="2550783044" sldId="262"/>
            <ac:picMk id="6" creationId="{2C19B01D-7FD6-4614-A595-52D0DFEFAB35}"/>
          </ac:picMkLst>
        </pc:picChg>
        <pc:picChg chg="add mod">
          <ac:chgData name="Callum Cooper" userId="9813b4b070948e4e" providerId="LiveId" clId="{160833AA-9651-48F9-8CD3-69ADF13E0BF9}" dt="2020-09-09T05:12:49.868" v="26" actId="1076"/>
          <ac:picMkLst>
            <pc:docMk/>
            <pc:sldMk cId="2550783044" sldId="262"/>
            <ac:picMk id="9" creationId="{5B58F5B7-113E-4B16-BB1C-90E41380C8E1}"/>
          </ac:picMkLst>
        </pc:picChg>
        <pc:picChg chg="add mod">
          <ac:chgData name="Callum Cooper" userId="9813b4b070948e4e" providerId="LiveId" clId="{160833AA-9651-48F9-8CD3-69ADF13E0BF9}" dt="2020-09-09T05:12:47.815" v="25" actId="1076"/>
          <ac:picMkLst>
            <pc:docMk/>
            <pc:sldMk cId="2550783044" sldId="262"/>
            <ac:picMk id="11" creationId="{1DC0E1E6-562C-45FD-959F-94F85CE1B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14/09/2020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38</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39</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40</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44</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14/09/2020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14/09/2020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fonts.google.com/specimen/Montserrat" TargetMode="Externa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r>
              <a:rPr lang="en-NZ" sz="3200" b="1" i="0" dirty="0">
                <a:effectLst/>
              </a:rPr>
              <a:t/>
            </a:r>
            <a:br>
              <a:rPr lang="en-NZ" sz="3200" b="1" i="0" dirty="0">
                <a:effectLst/>
              </a:rPr>
            </a:br>
            <a:r>
              <a:rPr lang="en-NZ" sz="3200" b="1" i="0" dirty="0">
                <a:effectLst/>
              </a:rPr>
              <a:t>your name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r>
              <a:rPr lang="en-NZ" sz="2000" b="1"/>
              <a:t/>
            </a: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pic>
        <p:nvPicPr>
          <p:cNvPr id="4" name="Picture 3" descr="A group of people standing on a basketball court&#10;&#10;Description automatically generated">
            <a:extLst>
              <a:ext uri="{FF2B5EF4-FFF2-40B4-BE49-F238E27FC236}">
                <a16:creationId xmlns:a16="http://schemas.microsoft.com/office/drawing/2014/main" id="{DD9E728E-7F3F-4EB1-9661-D4C0442EA27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9537" y="4220310"/>
            <a:ext cx="3957501" cy="2637690"/>
          </a:xfrm>
          <a:prstGeom prst="rect">
            <a:avLst/>
          </a:prstGeom>
        </p:spPr>
      </p:pic>
      <p:pic>
        <p:nvPicPr>
          <p:cNvPr id="6" name="Picture 5" descr="A group of people standing on a basketball court&#10;&#10;Description automatically generated">
            <a:extLst>
              <a:ext uri="{FF2B5EF4-FFF2-40B4-BE49-F238E27FC236}">
                <a16:creationId xmlns:a16="http://schemas.microsoft.com/office/drawing/2014/main" id="{2C19B01D-7FD6-4614-A595-52D0DFEFAB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9537" y="1469573"/>
            <a:ext cx="3957501" cy="2637690"/>
          </a:xfrm>
          <a:prstGeom prst="rect">
            <a:avLst/>
          </a:prstGeom>
        </p:spPr>
      </p:pic>
      <p:pic>
        <p:nvPicPr>
          <p:cNvPr id="9" name="Picture 8" descr="A picture containing person, indoor, game, sport&#10;&#10;Description automatically generated">
            <a:extLst>
              <a:ext uri="{FF2B5EF4-FFF2-40B4-BE49-F238E27FC236}">
                <a16:creationId xmlns:a16="http://schemas.microsoft.com/office/drawing/2014/main" id="{5B58F5B7-113E-4B16-BB1C-90E4138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38" y="4624754"/>
            <a:ext cx="5637124" cy="1409281"/>
          </a:xfrm>
          <a:prstGeom prst="rect">
            <a:avLst/>
          </a:prstGeom>
        </p:spPr>
      </p:pic>
      <p:pic>
        <p:nvPicPr>
          <p:cNvPr id="11" name="Picture 10" descr="A group of people standing next to a person&#10;&#10;Description automatically generated">
            <a:extLst>
              <a:ext uri="{FF2B5EF4-FFF2-40B4-BE49-F238E27FC236}">
                <a16:creationId xmlns:a16="http://schemas.microsoft.com/office/drawing/2014/main" id="{1DC0E1E6-562C-45FD-959F-94F85CE1B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38" y="1907223"/>
            <a:ext cx="5637125" cy="1409281"/>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a:t>Chosen fonts – </a:t>
            </a:r>
            <a:r>
              <a:rPr lang="en-US" dirty="0" err="1"/>
              <a:t>Raleway</a:t>
            </a:r>
            <a:r>
              <a:rPr lang="en-US" dirty="0"/>
              <a:t> + Montserrat</a:t>
            </a:r>
          </a:p>
          <a:p>
            <a:pPr marL="101598" indent="0">
              <a:buNone/>
            </a:pPr>
            <a:endParaRPr lang="en-US" dirty="0"/>
          </a:p>
          <a:p>
            <a:pPr marL="101598" indent="0">
              <a:buNone/>
            </a:pPr>
            <a:r>
              <a:rPr lang="en-US" dirty="0"/>
              <a:t>Chosen color - </a:t>
            </a:r>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a:xfrm>
            <a:off x="881467" y="885733"/>
            <a:ext cx="10457600" cy="871600"/>
          </a:xfrm>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dirty="0">
                <a:hlinkClick r:id="rId2"/>
              </a:rPr>
              <a:t>Version Control:</a:t>
            </a:r>
          </a:p>
          <a:p>
            <a:endParaRPr lang="en-GB" dirty="0">
              <a:hlinkClick r:id="rId2"/>
            </a:endParaRPr>
          </a:p>
          <a:p>
            <a:r>
              <a:rPr lang="en-GB" dirty="0">
                <a:hlinkClick r:id="rId2"/>
              </a:rPr>
              <a:t>https://github.com/callumc20171/3.4-Assessment/commits/master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1</a:t>
            </a:r>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3 – Redesigned home page for desktop</a:t>
            </a:r>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4 – Adding mobile scaling to index page</a:t>
            </a:r>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5 – Start developing results and about page</a:t>
            </a:r>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lstStyle/>
          <a:p>
            <a:r>
              <a:rPr lang="en-GB" dirty="0"/>
              <a:t>Get rid of end vertical line on navbar - Done</a:t>
            </a:r>
          </a:p>
          <a:p>
            <a:r>
              <a:rPr lang="en-GB" dirty="0"/>
              <a:t>Footer links bigger – Done</a:t>
            </a:r>
          </a:p>
          <a:p>
            <a:r>
              <a:rPr lang="en-GB" dirty="0"/>
              <a:t>Make </a:t>
            </a:r>
            <a:r>
              <a:rPr lang="en-GB" dirty="0" smtClean="0"/>
              <a:t>navigation bar </a:t>
            </a:r>
            <a:r>
              <a:rPr lang="en-GB" dirty="0"/>
              <a:t>bigger</a:t>
            </a:r>
          </a:p>
        </p:txBody>
      </p:sp>
    </p:spTree>
    <p:extLst>
      <p:ext uri="{BB962C8B-B14F-4D97-AF65-F5344CB8AC3E}">
        <p14:creationId xmlns:p14="http://schemas.microsoft.com/office/powerpoint/2010/main" val="30761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6 – Updated pictures</a:t>
            </a:r>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r>
              <a:rPr lang="en-NZ" sz="2000" b="1"/>
              <a:t/>
            </a: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63A3-372A-4FF7-9544-D1451EEF8C1F}"/>
              </a:ext>
            </a:extLst>
          </p:cNvPr>
          <p:cNvSpPr>
            <a:spLocks noGrp="1"/>
          </p:cNvSpPr>
          <p:nvPr>
            <p:ph type="title"/>
          </p:nvPr>
        </p:nvSpPr>
        <p:spPr/>
        <p:txBody>
          <a:bodyPr/>
          <a:lstStyle/>
          <a:p>
            <a:r>
              <a:rPr lang="en-NZ" dirty="0"/>
              <a:t>Day 7 – Write up added</a:t>
            </a:r>
          </a:p>
        </p:txBody>
      </p:sp>
      <p:pic>
        <p:nvPicPr>
          <p:cNvPr id="4" name="Picture 3">
            <a:extLst>
              <a:ext uri="{FF2B5EF4-FFF2-40B4-BE49-F238E27FC236}">
                <a16:creationId xmlns:a16="http://schemas.microsoft.com/office/drawing/2014/main" id="{21DC7B56-FD8E-4B9E-A0ED-256BE3BC072B}"/>
              </a:ext>
            </a:extLst>
          </p:cNvPr>
          <p:cNvPicPr>
            <a:picLocks noChangeAspect="1"/>
          </p:cNvPicPr>
          <p:nvPr/>
        </p:nvPicPr>
        <p:blipFill>
          <a:blip r:embed="rId2"/>
          <a:stretch>
            <a:fillRect/>
          </a:stretch>
        </p:blipFill>
        <p:spPr>
          <a:xfrm>
            <a:off x="1084760" y="1757333"/>
            <a:ext cx="4592558" cy="4767721"/>
          </a:xfrm>
          <a:prstGeom prst="rect">
            <a:avLst/>
          </a:prstGeom>
        </p:spPr>
      </p:pic>
      <p:pic>
        <p:nvPicPr>
          <p:cNvPr id="5" name="Picture 4">
            <a:extLst>
              <a:ext uri="{FF2B5EF4-FFF2-40B4-BE49-F238E27FC236}">
                <a16:creationId xmlns:a16="http://schemas.microsoft.com/office/drawing/2014/main" id="{3EA0BC70-6099-437D-AF27-2D5900977B90}"/>
              </a:ext>
            </a:extLst>
          </p:cNvPr>
          <p:cNvPicPr>
            <a:picLocks noChangeAspect="1"/>
          </p:cNvPicPr>
          <p:nvPr/>
        </p:nvPicPr>
        <p:blipFill>
          <a:blip r:embed="rId3"/>
          <a:stretch>
            <a:fillRect/>
          </a:stretch>
        </p:blipFill>
        <p:spPr>
          <a:xfrm>
            <a:off x="6514684" y="1867864"/>
            <a:ext cx="4421275" cy="4767718"/>
          </a:xfrm>
          <a:prstGeom prst="rect">
            <a:avLst/>
          </a:prstGeom>
        </p:spPr>
      </p:pic>
    </p:spTree>
    <p:extLst>
      <p:ext uri="{BB962C8B-B14F-4D97-AF65-F5344CB8AC3E}">
        <p14:creationId xmlns:p14="http://schemas.microsoft.com/office/powerpoint/2010/main" val="2620974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834-861C-4955-9871-2FEEFE1F02BB}"/>
              </a:ext>
            </a:extLst>
          </p:cNvPr>
          <p:cNvSpPr>
            <a:spLocks noGrp="1"/>
          </p:cNvSpPr>
          <p:nvPr>
            <p:ph type="title"/>
          </p:nvPr>
        </p:nvSpPr>
        <p:spPr/>
        <p:txBody>
          <a:bodyPr/>
          <a:lstStyle/>
          <a:p>
            <a:r>
              <a:rPr lang="en-NZ" dirty="0"/>
              <a:t>Feedback</a:t>
            </a:r>
          </a:p>
        </p:txBody>
      </p:sp>
      <p:sp>
        <p:nvSpPr>
          <p:cNvPr id="3" name="Text Placeholder 2">
            <a:extLst>
              <a:ext uri="{FF2B5EF4-FFF2-40B4-BE49-F238E27FC236}">
                <a16:creationId xmlns:a16="http://schemas.microsoft.com/office/drawing/2014/main" id="{FA055177-9D54-4FE5-8044-F22B12C86694}"/>
              </a:ext>
            </a:extLst>
          </p:cNvPr>
          <p:cNvSpPr>
            <a:spLocks noGrp="1"/>
          </p:cNvSpPr>
          <p:nvPr>
            <p:ph type="body" idx="1"/>
          </p:nvPr>
        </p:nvSpPr>
        <p:spPr/>
        <p:txBody>
          <a:bodyPr/>
          <a:lstStyle/>
          <a:p>
            <a:r>
              <a:rPr lang="en-NZ" dirty="0"/>
              <a:t>Don’t like how the top scorers information text is centre aligned, but the design is clean and </a:t>
            </a:r>
            <a:r>
              <a:rPr lang="en-NZ" dirty="0" smtClean="0"/>
              <a:t>nice -fixed</a:t>
            </a:r>
            <a:endParaRPr lang="en-NZ" dirty="0"/>
          </a:p>
          <a:p>
            <a:r>
              <a:rPr lang="en-NZ" dirty="0"/>
              <a:t>Clean design and nice photos, maybe don’t </a:t>
            </a:r>
            <a:r>
              <a:rPr lang="en-NZ" dirty="0" err="1"/>
              <a:t>center</a:t>
            </a:r>
            <a:r>
              <a:rPr lang="en-NZ" dirty="0"/>
              <a:t> align the text but otherwise it looks fresh and clean </a:t>
            </a:r>
            <a:r>
              <a:rPr lang="en-NZ" dirty="0" smtClean="0"/>
              <a:t>- fixed</a:t>
            </a:r>
            <a:endParaRPr lang="en-NZ" dirty="0"/>
          </a:p>
          <a:p>
            <a:r>
              <a:rPr lang="en-NZ" dirty="0"/>
              <a:t>Maybe contemplate getting </a:t>
            </a:r>
            <a:r>
              <a:rPr lang="en-NZ" dirty="0" smtClean="0"/>
              <a:t>rid </a:t>
            </a:r>
            <a:r>
              <a:rPr lang="en-NZ" dirty="0"/>
              <a:t>of the borders and adding parallax’s in.</a:t>
            </a:r>
          </a:p>
          <a:p>
            <a:r>
              <a:rPr lang="en-NZ" dirty="0"/>
              <a:t>The </a:t>
            </a:r>
            <a:r>
              <a:rPr lang="en-NZ" dirty="0" smtClean="0"/>
              <a:t>box shadow </a:t>
            </a:r>
            <a:r>
              <a:rPr lang="en-NZ" dirty="0"/>
              <a:t>is very nice, try make the content </a:t>
            </a:r>
            <a:r>
              <a:rPr lang="en-NZ" dirty="0" smtClean="0"/>
              <a:t>not centre aligned - fixed</a:t>
            </a:r>
            <a:endParaRPr lang="en-NZ" dirty="0"/>
          </a:p>
        </p:txBody>
      </p:sp>
    </p:spTree>
    <p:extLst>
      <p:ext uri="{BB962C8B-B14F-4D97-AF65-F5344CB8AC3E}">
        <p14:creationId xmlns:p14="http://schemas.microsoft.com/office/powerpoint/2010/main" val="2572775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Index.html</a:t>
            </a:r>
            <a:endParaRPr lang="en-GB" dirty="0"/>
          </a:p>
        </p:txBody>
      </p:sp>
      <p:pic>
        <p:nvPicPr>
          <p:cNvPr id="4" name="Picture 3"/>
          <p:cNvPicPr>
            <a:picLocks noChangeAspect="1"/>
          </p:cNvPicPr>
          <p:nvPr/>
        </p:nvPicPr>
        <p:blipFill>
          <a:blip r:embed="rId2"/>
          <a:stretch>
            <a:fillRect/>
          </a:stretch>
        </p:blipFill>
        <p:spPr>
          <a:xfrm>
            <a:off x="1642984" y="1987906"/>
            <a:ext cx="8570400" cy="4219083"/>
          </a:xfrm>
          <a:prstGeom prst="rect">
            <a:avLst/>
          </a:prstGeom>
        </p:spPr>
      </p:pic>
    </p:spTree>
    <p:extLst>
      <p:ext uri="{BB962C8B-B14F-4D97-AF65-F5344CB8AC3E}">
        <p14:creationId xmlns:p14="http://schemas.microsoft.com/office/powerpoint/2010/main" val="2734908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About.html</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467997" y="1757333"/>
            <a:ext cx="8857104" cy="4736828"/>
          </a:xfrm>
          <a:prstGeom prst="rect">
            <a:avLst/>
          </a:prstGeom>
        </p:spPr>
      </p:pic>
    </p:spTree>
    <p:extLst>
      <p:ext uri="{BB962C8B-B14F-4D97-AF65-F5344CB8AC3E}">
        <p14:creationId xmlns:p14="http://schemas.microsoft.com/office/powerpoint/2010/main" val="2050399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Results.html</a:t>
            </a:r>
            <a:endParaRPr lang="en-GB" dirty="0"/>
          </a:p>
        </p:txBody>
      </p:sp>
      <p:pic>
        <p:nvPicPr>
          <p:cNvPr id="4" name="Picture 3"/>
          <p:cNvPicPr>
            <a:picLocks noChangeAspect="1"/>
          </p:cNvPicPr>
          <p:nvPr/>
        </p:nvPicPr>
        <p:blipFill>
          <a:blip r:embed="rId2"/>
          <a:stretch>
            <a:fillRect/>
          </a:stretch>
        </p:blipFill>
        <p:spPr>
          <a:xfrm>
            <a:off x="1562100" y="2096659"/>
            <a:ext cx="8290467" cy="4238888"/>
          </a:xfrm>
          <a:prstGeom prst="rect">
            <a:avLst/>
          </a:prstGeom>
        </p:spPr>
      </p:pic>
    </p:spTree>
    <p:extLst>
      <p:ext uri="{BB962C8B-B14F-4D97-AF65-F5344CB8AC3E}">
        <p14:creationId xmlns:p14="http://schemas.microsoft.com/office/powerpoint/2010/main" val="2379881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About page</a:t>
            </a:r>
            <a:endParaRPr lang="en-GB" dirty="0"/>
          </a:p>
        </p:txBody>
      </p:sp>
      <p:sp>
        <p:nvSpPr>
          <p:cNvPr id="3" name="Text Placeholder 2"/>
          <p:cNvSpPr>
            <a:spLocks noGrp="1"/>
          </p:cNvSpPr>
          <p:nvPr>
            <p:ph type="body" idx="1"/>
          </p:nvPr>
        </p:nvSpPr>
        <p:spPr/>
        <p:txBody>
          <a:bodyPr/>
          <a:lstStyle/>
          <a:p>
            <a:r>
              <a:rPr lang="en-GB" dirty="0" smtClean="0"/>
              <a:t>Don’t have the text cover the whole page</a:t>
            </a:r>
          </a:p>
          <a:p>
            <a:r>
              <a:rPr lang="en-GB" dirty="0" smtClean="0"/>
              <a:t>Add an image so the whole page isn’t just text</a:t>
            </a:r>
            <a:endParaRPr lang="en-GB" dirty="0"/>
          </a:p>
        </p:txBody>
      </p:sp>
    </p:spTree>
    <p:extLst>
      <p:ext uri="{BB962C8B-B14F-4D97-AF65-F5344CB8AC3E}">
        <p14:creationId xmlns:p14="http://schemas.microsoft.com/office/powerpoint/2010/main" val="778937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8 – Worked on feedback</a:t>
            </a:r>
            <a:endParaRPr lang="en-GB" dirty="0"/>
          </a:p>
        </p:txBody>
      </p:sp>
      <p:pic>
        <p:nvPicPr>
          <p:cNvPr id="4" name="Picture 3"/>
          <p:cNvPicPr>
            <a:picLocks noChangeAspect="1"/>
          </p:cNvPicPr>
          <p:nvPr/>
        </p:nvPicPr>
        <p:blipFill>
          <a:blip r:embed="rId2"/>
          <a:stretch>
            <a:fillRect/>
          </a:stretch>
        </p:blipFill>
        <p:spPr>
          <a:xfrm>
            <a:off x="443835" y="2141220"/>
            <a:ext cx="5666432" cy="4337685"/>
          </a:xfrm>
          <a:prstGeom prst="rect">
            <a:avLst/>
          </a:prstGeom>
        </p:spPr>
      </p:pic>
      <p:pic>
        <p:nvPicPr>
          <p:cNvPr id="5" name="Picture 4"/>
          <p:cNvPicPr>
            <a:picLocks noChangeAspect="1"/>
          </p:cNvPicPr>
          <p:nvPr/>
        </p:nvPicPr>
        <p:blipFill>
          <a:blip r:embed="rId3"/>
          <a:stretch>
            <a:fillRect/>
          </a:stretch>
        </p:blipFill>
        <p:spPr>
          <a:xfrm>
            <a:off x="6023610" y="1996440"/>
            <a:ext cx="5953235" cy="4346257"/>
          </a:xfrm>
          <a:prstGeom prst="rect">
            <a:avLst/>
          </a:prstGeom>
        </p:spPr>
      </p:pic>
    </p:spTree>
    <p:extLst>
      <p:ext uri="{BB962C8B-B14F-4D97-AF65-F5344CB8AC3E}">
        <p14:creationId xmlns:p14="http://schemas.microsoft.com/office/powerpoint/2010/main" val="2389333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r>
              <a:rPr lang="en-NZ" sz="2000" b="1" dirty="0"/>
              <a:t/>
            </a: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spTree>
    <p:extLst>
      <p:ext uri="{BB962C8B-B14F-4D97-AF65-F5344CB8AC3E}">
        <p14:creationId xmlns:p14="http://schemas.microsoft.com/office/powerpoint/2010/main" val="192656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a:t>Testing Procedures:</a:t>
            </a:r>
            <a:br>
              <a:rPr lang="en-NZ" sz="2000" b="1"/>
            </a:br>
            <a:r>
              <a:rPr lang="en-NZ" sz="2000" b="1"/>
              <a:t/>
            </a:r>
            <a:br>
              <a:rPr lang="en-NZ" sz="2000" b="1"/>
            </a:br>
            <a:r>
              <a:rPr lang="en-NZ" sz="2000" b="1"/>
              <a:t>Validating the HTML/CSS</a:t>
            </a:r>
            <a:endParaRPr lang="en-NZ" sz="2000"/>
          </a:p>
        </p:txBody>
      </p:sp>
      <p:sp>
        <p:nvSpPr>
          <p:cNvPr id="10" name="Text Placeholder 2">
            <a:extLst>
              <a:ext uri="{FF2B5EF4-FFF2-40B4-BE49-F238E27FC236}">
                <a16:creationId xmlns:a16="http://schemas.microsoft.com/office/drawing/2014/main" id="{AD9C8A07-B662-4395-860E-A8A2343DE666}"/>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756374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1130</Words>
  <Application>Microsoft Office PowerPoint</Application>
  <PresentationFormat>Widescreen</PresentationFormat>
  <Paragraphs>139</Paragraphs>
  <Slides>45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Barlow Light</vt:lpstr>
      <vt:lpstr>Barlow SemiBold</vt:lpstr>
      <vt:lpstr>Calibri</vt:lpstr>
      <vt:lpstr>Lodovico template</vt:lpstr>
      <vt:lpstr>Use complex techniques to develop a digital media outcome  your name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Site setup</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Day 7 – Write up added</vt:lpstr>
      <vt:lpstr>Feedback</vt:lpstr>
      <vt:lpstr>Code validation – Index.html</vt:lpstr>
      <vt:lpstr>Code validation – About.html</vt:lpstr>
      <vt:lpstr>Code Validation – Results.html</vt:lpstr>
      <vt:lpstr>Feedback – About page</vt:lpstr>
      <vt:lpstr>Day 8 – Worked on feedback</vt:lpstr>
      <vt:lpstr>Evidence of iterative improvement</vt:lpstr>
      <vt:lpstr>Testing Scaling:  Phone vs Tablet vs Desktop</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39</cp:revision>
  <dcterms:created xsi:type="dcterms:W3CDTF">2020-08-25T02:28:20Z</dcterms:created>
  <dcterms:modified xsi:type="dcterms:W3CDTF">2020-09-13T21:46:29Z</dcterms:modified>
</cp:coreProperties>
</file>